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478B2-F322-4DDB-A011-7CCAC988A726}" type="datetimeFigureOut">
              <a:rPr lang="pl-PL" smtClean="0"/>
              <a:t>2018-03-19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3B05B-E12A-46C9-8F76-51ABDC71E6F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478B2-F322-4DDB-A011-7CCAC988A726}" type="datetimeFigureOut">
              <a:rPr lang="pl-PL" smtClean="0"/>
              <a:t>2018-03-19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3B05B-E12A-46C9-8F76-51ABDC71E6F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478B2-F322-4DDB-A011-7CCAC988A726}" type="datetimeFigureOut">
              <a:rPr lang="pl-PL" smtClean="0"/>
              <a:t>2018-03-19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3B05B-E12A-46C9-8F76-51ABDC71E6F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478B2-F322-4DDB-A011-7CCAC988A726}" type="datetimeFigureOut">
              <a:rPr lang="pl-PL" smtClean="0"/>
              <a:t>2018-03-19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3B05B-E12A-46C9-8F76-51ABDC71E6F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478B2-F322-4DDB-A011-7CCAC988A726}" type="datetimeFigureOut">
              <a:rPr lang="pl-PL" smtClean="0"/>
              <a:t>2018-03-19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3B05B-E12A-46C9-8F76-51ABDC71E6F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478B2-F322-4DDB-A011-7CCAC988A726}" type="datetimeFigureOut">
              <a:rPr lang="pl-PL" smtClean="0"/>
              <a:t>2018-03-19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3B05B-E12A-46C9-8F76-51ABDC71E6F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478B2-F322-4DDB-A011-7CCAC988A726}" type="datetimeFigureOut">
              <a:rPr lang="pl-PL" smtClean="0"/>
              <a:t>2018-03-19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3B05B-E12A-46C9-8F76-51ABDC71E6F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478B2-F322-4DDB-A011-7CCAC988A726}" type="datetimeFigureOut">
              <a:rPr lang="pl-PL" smtClean="0"/>
              <a:t>2018-03-19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3B05B-E12A-46C9-8F76-51ABDC71E6F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478B2-F322-4DDB-A011-7CCAC988A726}" type="datetimeFigureOut">
              <a:rPr lang="pl-PL" smtClean="0"/>
              <a:t>2018-03-19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3B05B-E12A-46C9-8F76-51ABDC71E6F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478B2-F322-4DDB-A011-7CCAC988A726}" type="datetimeFigureOut">
              <a:rPr lang="pl-PL" smtClean="0"/>
              <a:t>2018-03-19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3B05B-E12A-46C9-8F76-51ABDC71E6F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478B2-F322-4DDB-A011-7CCAC988A726}" type="datetimeFigureOut">
              <a:rPr lang="pl-PL" smtClean="0"/>
              <a:t>2018-03-19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3B05B-E12A-46C9-8F76-51ABDC71E6F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478B2-F322-4DDB-A011-7CCAC988A726}" type="datetimeFigureOut">
              <a:rPr lang="pl-PL" smtClean="0"/>
              <a:t>2018-03-19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3B05B-E12A-46C9-8F76-51ABDC71E6FA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Um9JQhj20E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27584" y="764704"/>
            <a:ext cx="7772400" cy="1470025"/>
          </a:xfrm>
        </p:spPr>
        <p:txBody>
          <a:bodyPr/>
          <a:lstStyle/>
          <a:p>
            <a:r>
              <a:rPr lang="pl-PL" dirty="0" smtClean="0"/>
              <a:t>Lekcja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75656" y="2060848"/>
            <a:ext cx="6400800" cy="1752600"/>
          </a:xfrm>
        </p:spPr>
        <p:txBody>
          <a:bodyPr/>
          <a:lstStyle/>
          <a:p>
            <a:r>
              <a:rPr lang="pl-PL" dirty="0" smtClean="0">
                <a:solidFill>
                  <a:schemeClr val="tx1"/>
                </a:solidFill>
              </a:rPr>
              <a:t>Temat: </a:t>
            </a:r>
            <a:r>
              <a:rPr lang="pl-PL" i="1" dirty="0" smtClean="0">
                <a:solidFill>
                  <a:schemeClr val="tx1"/>
                </a:solidFill>
              </a:rPr>
              <a:t>Figury </a:t>
            </a:r>
            <a:r>
              <a:rPr lang="pl-PL" i="1" dirty="0" err="1" smtClean="0">
                <a:solidFill>
                  <a:schemeClr val="tx1"/>
                </a:solidFill>
              </a:rPr>
              <a:t>środkowosymetryczne</a:t>
            </a:r>
            <a:r>
              <a:rPr lang="pl-PL" i="1" dirty="0" smtClean="0">
                <a:solidFill>
                  <a:schemeClr val="tx1"/>
                </a:solidFill>
              </a:rPr>
              <a:t>.</a:t>
            </a:r>
            <a:endParaRPr lang="pl-PL" i="1" dirty="0">
              <a:solidFill>
                <a:schemeClr val="tx1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827584" y="3501008"/>
            <a:ext cx="72728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/>
              <a:t>Nauczymy się </a:t>
            </a:r>
          </a:p>
          <a:p>
            <a:r>
              <a:rPr lang="pl-PL" sz="2800" dirty="0" smtClean="0"/>
              <a:t>- rozpoznawać </a:t>
            </a:r>
            <a:r>
              <a:rPr lang="pl-PL" sz="2800" b="1" dirty="0" smtClean="0"/>
              <a:t>figury </a:t>
            </a:r>
            <a:r>
              <a:rPr lang="pl-PL" sz="2800" b="1" dirty="0" err="1" smtClean="0"/>
              <a:t>środkowosymetryczne</a:t>
            </a:r>
            <a:r>
              <a:rPr lang="pl-PL" sz="2800" b="1" dirty="0" smtClean="0"/>
              <a:t>,</a:t>
            </a:r>
            <a:endParaRPr lang="pl-PL" sz="2800" dirty="0" smtClean="0"/>
          </a:p>
          <a:p>
            <a:r>
              <a:rPr lang="pl-PL" sz="2800" dirty="0" smtClean="0"/>
              <a:t>- wskazywać figury </a:t>
            </a:r>
            <a:r>
              <a:rPr lang="pl-PL" sz="2800" u="sng" dirty="0" smtClean="0"/>
              <a:t>bez środka symetrii,</a:t>
            </a:r>
          </a:p>
          <a:p>
            <a:r>
              <a:rPr lang="pl-PL" sz="2800" dirty="0" smtClean="0"/>
              <a:t>- odnajdywać </a:t>
            </a:r>
            <a:r>
              <a:rPr lang="pl-PL" sz="2800" b="1" dirty="0" smtClean="0"/>
              <a:t>środek symetrii figury.</a:t>
            </a:r>
            <a:endParaRPr lang="pl-PL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123728" y="1772816"/>
            <a:ext cx="52565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FILM : </a:t>
            </a:r>
          </a:p>
          <a:p>
            <a:r>
              <a:rPr lang="pl-PL" dirty="0" smtClean="0">
                <a:hlinkClick r:id="rId2"/>
              </a:rPr>
              <a:t>https://www.youtube.com/watch?v=ZUm9JQhj20E</a:t>
            </a:r>
            <a:endParaRPr lang="pl-PL" dirty="0"/>
          </a:p>
          <a:p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rzyż 2"/>
          <p:cNvSpPr/>
          <p:nvPr/>
        </p:nvSpPr>
        <p:spPr>
          <a:xfrm>
            <a:off x="1187624" y="1700808"/>
            <a:ext cx="2304256" cy="3600400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Krzyż 11"/>
          <p:cNvSpPr/>
          <p:nvPr/>
        </p:nvSpPr>
        <p:spPr>
          <a:xfrm>
            <a:off x="1187624" y="1700808"/>
            <a:ext cx="2304256" cy="3600400"/>
          </a:xfrm>
          <a:prstGeom prst="plus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Błyskawica 12"/>
          <p:cNvSpPr/>
          <p:nvPr/>
        </p:nvSpPr>
        <p:spPr>
          <a:xfrm rot="1158556">
            <a:off x="4860032" y="1772816"/>
            <a:ext cx="2952328" cy="4536504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Elipsa 13"/>
          <p:cNvSpPr/>
          <p:nvPr/>
        </p:nvSpPr>
        <p:spPr>
          <a:xfrm>
            <a:off x="2195736" y="3356992"/>
            <a:ext cx="144016" cy="144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Elipsa 14"/>
          <p:cNvSpPr/>
          <p:nvPr/>
        </p:nvSpPr>
        <p:spPr>
          <a:xfrm>
            <a:off x="6372200" y="3789040"/>
            <a:ext cx="144016" cy="144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Błyskawica 15"/>
          <p:cNvSpPr/>
          <p:nvPr/>
        </p:nvSpPr>
        <p:spPr>
          <a:xfrm rot="12124168">
            <a:off x="5173570" y="1883915"/>
            <a:ext cx="2952328" cy="4536504"/>
          </a:xfrm>
          <a:prstGeom prst="lightningBol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chemat blokowy: operacja sumowania 1"/>
          <p:cNvSpPr/>
          <p:nvPr/>
        </p:nvSpPr>
        <p:spPr>
          <a:xfrm>
            <a:off x="539552" y="404664"/>
            <a:ext cx="1728192" cy="1584176"/>
          </a:xfrm>
          <a:prstGeom prst="flowChartSummingJunction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Księżyc 2"/>
          <p:cNvSpPr/>
          <p:nvPr/>
        </p:nvSpPr>
        <p:spPr>
          <a:xfrm>
            <a:off x="3059832" y="476672"/>
            <a:ext cx="1800200" cy="1800200"/>
          </a:xfrm>
          <a:prstGeom prst="moo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chemat blokowy: taśma dziurkowana 3"/>
          <p:cNvSpPr/>
          <p:nvPr/>
        </p:nvSpPr>
        <p:spPr>
          <a:xfrm>
            <a:off x="5436096" y="692696"/>
            <a:ext cx="2592288" cy="1800200"/>
          </a:xfrm>
          <a:prstGeom prst="flowChartPunchedTap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Strzałka w prawo 4"/>
          <p:cNvSpPr/>
          <p:nvPr/>
        </p:nvSpPr>
        <p:spPr>
          <a:xfrm>
            <a:off x="827584" y="2708920"/>
            <a:ext cx="1872208" cy="16561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6538" y="2767013"/>
            <a:ext cx="35909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797152"/>
            <a:ext cx="4000500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984" y="4509120"/>
            <a:ext cx="2971800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Elipsa 8"/>
          <p:cNvSpPr/>
          <p:nvPr/>
        </p:nvSpPr>
        <p:spPr>
          <a:xfrm>
            <a:off x="1331640" y="1124744"/>
            <a:ext cx="144016" cy="144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Elipsa 9"/>
          <p:cNvSpPr/>
          <p:nvPr/>
        </p:nvSpPr>
        <p:spPr>
          <a:xfrm>
            <a:off x="6660232" y="1556792"/>
            <a:ext cx="144016" cy="144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Elipsa 10"/>
          <p:cNvSpPr/>
          <p:nvPr/>
        </p:nvSpPr>
        <p:spPr>
          <a:xfrm>
            <a:off x="4499992" y="3356992"/>
            <a:ext cx="144016" cy="144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ole tekstowe 11"/>
          <p:cNvSpPr txBox="1"/>
          <p:nvPr/>
        </p:nvSpPr>
        <p:spPr>
          <a:xfrm>
            <a:off x="7343800" y="3140968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PRZYCISK</a:t>
            </a:r>
          </a:p>
          <a:p>
            <a:pPr algn="ctr"/>
            <a:r>
              <a:rPr lang="pl-PL" b="1" dirty="0" smtClean="0">
                <a:solidFill>
                  <a:srgbClr val="C00000"/>
                </a:solidFill>
              </a:rPr>
              <a:t>BRAK ŚRODKA SYMETRII</a:t>
            </a:r>
            <a:endParaRPr lang="pl-PL" b="1" dirty="0">
              <a:solidFill>
                <a:srgbClr val="C00000"/>
              </a:solidFill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2915816" y="1052736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>
                <a:solidFill>
                  <a:srgbClr val="C00000"/>
                </a:solidFill>
              </a:rPr>
              <a:t>BRAK ŚRODKA SYMETRII</a:t>
            </a:r>
            <a:endParaRPr lang="pl-PL" b="1" dirty="0">
              <a:solidFill>
                <a:srgbClr val="C00000"/>
              </a:solidFill>
            </a:endParaRPr>
          </a:p>
        </p:txBody>
      </p:sp>
      <p:sp>
        <p:nvSpPr>
          <p:cNvPr id="14" name="pole tekstowe 13"/>
          <p:cNvSpPr txBox="1"/>
          <p:nvPr/>
        </p:nvSpPr>
        <p:spPr>
          <a:xfrm>
            <a:off x="755576" y="3212976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>
                <a:solidFill>
                  <a:srgbClr val="C00000"/>
                </a:solidFill>
              </a:rPr>
              <a:t>BRAK ŚRODKA SYMETRII</a:t>
            </a:r>
            <a:endParaRPr lang="pl-PL" b="1" dirty="0">
              <a:solidFill>
                <a:srgbClr val="C00000"/>
              </a:solidFill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1043608" y="5229200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>
                <a:solidFill>
                  <a:srgbClr val="C00000"/>
                </a:solidFill>
              </a:rPr>
              <a:t>BRAK ŚRODKA SYMETRII</a:t>
            </a:r>
            <a:endParaRPr lang="pl-PL" b="1" dirty="0">
              <a:solidFill>
                <a:srgbClr val="C00000"/>
              </a:solidFill>
            </a:endParaRPr>
          </a:p>
        </p:txBody>
      </p:sp>
      <p:sp>
        <p:nvSpPr>
          <p:cNvPr id="16" name="pole tekstowe 15"/>
          <p:cNvSpPr txBox="1"/>
          <p:nvPr/>
        </p:nvSpPr>
        <p:spPr>
          <a:xfrm>
            <a:off x="5004048" y="5229200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>
                <a:solidFill>
                  <a:srgbClr val="C00000"/>
                </a:solidFill>
              </a:rPr>
              <a:t>BRAK ŚRODKA SYMETRII</a:t>
            </a:r>
            <a:endParaRPr lang="pl-PL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4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4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4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4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4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9" grpId="0" animBg="1"/>
      <p:bldP spid="10" grpId="0" animBg="1"/>
      <p:bldP spid="11" grpId="0" animBg="1"/>
      <p:bldP spid="12" grpId="0"/>
      <p:bldP spid="13" grpId="0"/>
      <p:bldP spid="14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47</Words>
  <Application>Microsoft Office PowerPoint</Application>
  <PresentationFormat>Pokaz na ekranie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5" baseType="lpstr">
      <vt:lpstr>Motyw pakietu Office</vt:lpstr>
      <vt:lpstr>Lekcja</vt:lpstr>
      <vt:lpstr>Slajd 2</vt:lpstr>
      <vt:lpstr>Slajd 3</vt:lpstr>
      <vt:lpstr>Slajd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Lekcja</dc:title>
  <dc:creator>as</dc:creator>
  <cp:lastModifiedBy>as</cp:lastModifiedBy>
  <cp:revision>16</cp:revision>
  <dcterms:created xsi:type="dcterms:W3CDTF">2018-03-19T19:14:33Z</dcterms:created>
  <dcterms:modified xsi:type="dcterms:W3CDTF">2018-03-19T19:54:41Z</dcterms:modified>
</cp:coreProperties>
</file>